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2"/>
  </p:notesMasterIdLst>
  <p:sldIdLst>
    <p:sldId id="312" r:id="rId3"/>
    <p:sldId id="320" r:id="rId4"/>
    <p:sldId id="321" r:id="rId5"/>
    <p:sldId id="259" r:id="rId6"/>
    <p:sldId id="263" r:id="rId7"/>
    <p:sldId id="262" r:id="rId8"/>
    <p:sldId id="266" r:id="rId9"/>
    <p:sldId id="265" r:id="rId10"/>
    <p:sldId id="276" r:id="rId11"/>
    <p:sldId id="275" r:id="rId12"/>
    <p:sldId id="314" r:id="rId13"/>
    <p:sldId id="315" r:id="rId14"/>
    <p:sldId id="317" r:id="rId15"/>
    <p:sldId id="303" r:id="rId16"/>
    <p:sldId id="287" r:id="rId17"/>
    <p:sldId id="318" r:id="rId18"/>
    <p:sldId id="288" r:id="rId19"/>
    <p:sldId id="319" r:id="rId20"/>
    <p:sldId id="290" r:id="rId21"/>
    <p:sldId id="295" r:id="rId22"/>
    <p:sldId id="291" r:id="rId23"/>
    <p:sldId id="289" r:id="rId24"/>
    <p:sldId id="293" r:id="rId25"/>
    <p:sldId id="296" r:id="rId26"/>
    <p:sldId id="297" r:id="rId27"/>
    <p:sldId id="299" r:id="rId28"/>
    <p:sldId id="298" r:id="rId29"/>
    <p:sldId id="294" r:id="rId30"/>
    <p:sldId id="30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6340" autoAdjust="0"/>
  </p:normalViewPr>
  <p:slideViewPr>
    <p:cSldViewPr snapToGrid="0">
      <p:cViewPr varScale="1">
        <p:scale>
          <a:sx n="111" d="100"/>
          <a:sy n="111" d="100"/>
        </p:scale>
        <p:origin x="1482" y="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2024</a:t>
            </a:r>
            <a:br>
              <a:rPr lang="en-US" sz="4000" dirty="0"/>
            </a:br>
            <a:r>
              <a:rPr lang="en-US" sz="4000" dirty="0"/>
              <a:t>Montana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F5A6D-1D4C-E776-FD9E-20D07C2D2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12549-7859-477C-9BFD-B81CFDDB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AF98-EBDF-6C54-2A55-E635699BA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B002D9-FE6E-4FFF-86C2-ED6F047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7222F-367F-6F2C-27C7-4B1F40F3A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F5C39-D18A-4E0B-BE79-74D7398E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67ADB-2282-DBCF-9A99-6EE060E9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ECBBA-D869-98F0-4BA6-C18B1B86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64F1D-A263-CCAA-1B1A-956D6508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C30A7-6FE1-41D7-9575-1160DBC1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CDF54-7C8F-EAEA-E49A-3364CD66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2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F599B-9A6E-91A5-D2F1-0F6EAE4DB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B18BB-DAB7-458C-BB0D-A592397A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BEA2B-85F2-5946-AD72-C083BFC3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D3199-241E-B374-A1AD-3F3027FD0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A0C85-8DDD-90B3-2A35-6BFC22C6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08C28-065F-FE08-AFCF-40548DD7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8EA9A-135E-E6F6-5349-E9B9ABC5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6AC38-89B2-A837-7647-EC9FF073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540ED-0608-0D8C-E9CA-C0181A407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08B64-9DA3-7204-9418-48280800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56399-DCE6-A2F3-712A-4E1D9B51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1884-4745-90BE-C15F-68717E41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CF7D2-06CF-C865-E247-95A211B9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169FF-DE1C-394A-F1E5-8C380E33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73B8C-2DE1-4CA2-8D46-42BA3DED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CFD5A-25AC-4F9F-5DCA-DD6446EA7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46158-12BD-BE8D-C94C-67390F55F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E078F-8701-4F04-E043-7B3FC5FCE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761A2-1A29-0CD4-37DA-7D331EEB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96F8D-1C81-3638-0C74-49FD5FBCE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80C97-EBD0-B43A-3423-51517C3A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97021-25DE-C796-1706-48E6A403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447</TotalTime>
  <Words>50</Words>
  <Application>Microsoft Office PowerPoint</Application>
  <PresentationFormat>On-screen Show (4:3)</PresentationFormat>
  <Paragraphs>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AGVISE Theme</vt:lpstr>
      <vt:lpstr>1_Office Theme</vt:lpstr>
      <vt:lpstr>AGVISE Soil Test Summary 2024 Montana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Agvise IT</cp:lastModifiedBy>
  <cp:revision>33</cp:revision>
  <cp:lastPrinted>2018-11-19T15:52:48Z</cp:lastPrinted>
  <dcterms:created xsi:type="dcterms:W3CDTF">2018-11-19T15:33:15Z</dcterms:created>
  <dcterms:modified xsi:type="dcterms:W3CDTF">2024-11-25T22:54:33Z</dcterms:modified>
</cp:coreProperties>
</file>